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6" r:id="rId10"/>
    <p:sldId id="264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2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Prison Break Connection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Co-op Stealth Game</a:t>
            </a:r>
          </a:p>
          <a:p>
            <a:r>
              <a:rPr lang="en-US" sz="1600" dirty="0" smtClean="0"/>
              <a:t>By Anuj </a:t>
            </a:r>
            <a:r>
              <a:rPr lang="en-US" sz="1600" dirty="0" err="1" smtClean="0"/>
              <a:t>Patwari</a:t>
            </a:r>
            <a:endParaRPr lang="en-US" sz="1600" dirty="0" smtClean="0"/>
          </a:p>
          <a:p>
            <a:r>
              <a:rPr lang="en-US" sz="1600" dirty="0" smtClean="0"/>
              <a:t>K1840581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57572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Deliverables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Game Design Document</a:t>
            </a:r>
          </a:p>
          <a:p>
            <a:r>
              <a:rPr lang="en-US" dirty="0" smtClean="0"/>
              <a:t>Paper Designs</a:t>
            </a:r>
          </a:p>
          <a:p>
            <a:r>
              <a:rPr lang="en-US" dirty="0" smtClean="0"/>
              <a:t>2D Level Design</a:t>
            </a:r>
          </a:p>
          <a:p>
            <a:r>
              <a:rPr lang="en-US" dirty="0" smtClean="0"/>
              <a:t>3D Level Design</a:t>
            </a:r>
          </a:p>
          <a:p>
            <a:r>
              <a:rPr lang="en-US" dirty="0" smtClean="0"/>
              <a:t>3D Models</a:t>
            </a:r>
          </a:p>
          <a:p>
            <a:pPr lvl="1"/>
            <a:r>
              <a:rPr lang="en-US" dirty="0" smtClean="0"/>
              <a:t>Well, Gear, Clock, Axe, Can, </a:t>
            </a:r>
            <a:r>
              <a:rPr lang="en-US" dirty="0" smtClean="0"/>
              <a:t>Table, Plant, etc</a:t>
            </a:r>
            <a:r>
              <a:rPr lang="en-US" dirty="0"/>
              <a:t>.</a:t>
            </a:r>
            <a:endParaRPr lang="en-IN" dirty="0" smtClean="0"/>
          </a:p>
          <a:p>
            <a:r>
              <a:rPr lang="en-US" dirty="0" smtClean="0"/>
              <a:t>Report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631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180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Genre – Stealth, First Person, Co-op</a:t>
            </a:r>
          </a:p>
          <a:p>
            <a:r>
              <a:rPr lang="en-US" dirty="0" smtClean="0"/>
              <a:t>Target Audience – 15+ Years</a:t>
            </a:r>
          </a:p>
          <a:p>
            <a:r>
              <a:rPr lang="en-US" dirty="0" smtClean="0"/>
              <a:t>Platform – PC, PS4, XBOX One, PS3, XBOX 360, Switch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947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Descriptions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4557562" cy="3581400"/>
          </a:xfrm>
        </p:spPr>
        <p:txBody>
          <a:bodyPr/>
          <a:lstStyle/>
          <a:p>
            <a:r>
              <a:rPr lang="en-US" dirty="0"/>
              <a:t>Lewis </a:t>
            </a:r>
            <a:r>
              <a:rPr lang="en-US" dirty="0" smtClean="0"/>
              <a:t>Huber</a:t>
            </a:r>
          </a:p>
          <a:p>
            <a:pPr lvl="1"/>
            <a:r>
              <a:rPr lang="en-US" dirty="0" smtClean="0"/>
              <a:t>Mist</a:t>
            </a:r>
          </a:p>
          <a:p>
            <a:pPr lvl="1"/>
            <a:r>
              <a:rPr lang="en-US" dirty="0" smtClean="0"/>
              <a:t>Small Spaces</a:t>
            </a:r>
          </a:p>
          <a:p>
            <a:pPr lvl="1"/>
            <a:r>
              <a:rPr lang="en-US" dirty="0" smtClean="0"/>
              <a:t>Cunning mind</a:t>
            </a:r>
          </a:p>
          <a:p>
            <a:r>
              <a:rPr lang="en-US" dirty="0" smtClean="0"/>
              <a:t>Daisy Huber</a:t>
            </a:r>
          </a:p>
          <a:p>
            <a:pPr lvl="1"/>
            <a:r>
              <a:rPr lang="en-US" dirty="0" smtClean="0"/>
              <a:t>Lewis’ wife</a:t>
            </a:r>
          </a:p>
          <a:p>
            <a:pPr lvl="1"/>
            <a:r>
              <a:rPr lang="en-US" dirty="0" smtClean="0"/>
              <a:t>Read Lewis’ mind</a:t>
            </a:r>
          </a:p>
          <a:p>
            <a:pPr lvl="1"/>
            <a:r>
              <a:rPr lang="en-US" dirty="0" smtClean="0"/>
              <a:t>Make marks on Lewis’ body</a:t>
            </a:r>
          </a:p>
          <a:p>
            <a:pPr lvl="1"/>
            <a:r>
              <a:rPr lang="en-US" dirty="0" smtClean="0"/>
              <a:t>Paranoid and easily scared</a:t>
            </a:r>
          </a:p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32872" y="2286000"/>
            <a:ext cx="3845293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Carlos Mendez</a:t>
            </a:r>
          </a:p>
          <a:p>
            <a:pPr lvl="1"/>
            <a:r>
              <a:rPr lang="en-US" dirty="0" smtClean="0"/>
              <a:t>Very rich businessman</a:t>
            </a:r>
          </a:p>
          <a:p>
            <a:pPr lvl="1"/>
            <a:r>
              <a:rPr lang="en-US" dirty="0" smtClean="0"/>
              <a:t>Illegal activities</a:t>
            </a:r>
          </a:p>
          <a:p>
            <a:pPr lvl="1"/>
            <a:r>
              <a:rPr lang="en-US" dirty="0" smtClean="0"/>
              <a:t>Frames innocent people</a:t>
            </a:r>
          </a:p>
        </p:txBody>
      </p:sp>
    </p:spTree>
    <p:extLst>
      <p:ext uri="{BB962C8B-B14F-4D97-AF65-F5344CB8AC3E}">
        <p14:creationId xmlns:p14="http://schemas.microsoft.com/office/powerpoint/2010/main" val="342116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Story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Carlos </a:t>
            </a:r>
            <a:r>
              <a:rPr lang="en-IN" dirty="0" smtClean="0"/>
              <a:t>Mendez	Trafficking Children</a:t>
            </a:r>
            <a:endParaRPr lang="en-IN" dirty="0" smtClean="0"/>
          </a:p>
          <a:p>
            <a:r>
              <a:rPr lang="en-IN" dirty="0" smtClean="0"/>
              <a:t>Frames Lewis and Daisy</a:t>
            </a:r>
          </a:p>
          <a:p>
            <a:r>
              <a:rPr lang="en-IN" dirty="0" smtClean="0"/>
              <a:t>Lewis and Daisy go to talk to Mendez</a:t>
            </a:r>
          </a:p>
          <a:p>
            <a:r>
              <a:rPr lang="en-IN" dirty="0" smtClean="0"/>
              <a:t>Arrested and taken </a:t>
            </a:r>
            <a:r>
              <a:rPr lang="en-IN" dirty="0"/>
              <a:t>to </a:t>
            </a:r>
            <a:r>
              <a:rPr lang="en-IN" dirty="0" smtClean="0"/>
              <a:t>Prison</a:t>
            </a:r>
            <a:r>
              <a:rPr lang="en-IN" dirty="0"/>
              <a:t> </a:t>
            </a:r>
            <a:r>
              <a:rPr lang="en-IN" dirty="0" smtClean="0"/>
              <a:t>        Special Interrogation Rooms </a:t>
            </a:r>
          </a:p>
          <a:p>
            <a:r>
              <a:rPr lang="en-IN" dirty="0" smtClean="0"/>
              <a:t>Insist they are being framed        Cops leave room</a:t>
            </a:r>
            <a:endParaRPr lang="en-IN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225173" y="3782599"/>
            <a:ext cx="4036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146566" y="4214132"/>
            <a:ext cx="4036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3641371" y="2488164"/>
            <a:ext cx="4036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61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Story Sequence - Brief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Steal police uniforms</a:t>
            </a:r>
          </a:p>
          <a:p>
            <a:r>
              <a:rPr lang="en-US" dirty="0" smtClean="0"/>
              <a:t>Separate blocks of Prison</a:t>
            </a:r>
            <a:endParaRPr lang="en-IN" dirty="0"/>
          </a:p>
          <a:p>
            <a:r>
              <a:rPr lang="en-US" dirty="0" smtClean="0"/>
              <a:t>Find each </a:t>
            </a:r>
            <a:r>
              <a:rPr lang="en-US" dirty="0" smtClean="0"/>
              <a:t>other</a:t>
            </a:r>
          </a:p>
          <a:p>
            <a:pPr lvl="1"/>
            <a:r>
              <a:rPr lang="en-US" dirty="0" smtClean="0"/>
              <a:t>Daisy finds weapon – Portable Hand Drill</a:t>
            </a:r>
          </a:p>
          <a:p>
            <a:pPr lvl="1"/>
            <a:r>
              <a:rPr lang="en-US" dirty="0" smtClean="0"/>
              <a:t>Lewis finds map – Control Room</a:t>
            </a:r>
            <a:endParaRPr lang="en-US" dirty="0" smtClean="0"/>
          </a:p>
          <a:p>
            <a:r>
              <a:rPr lang="en-US" dirty="0" smtClean="0"/>
              <a:t>Escape Prison</a:t>
            </a:r>
          </a:p>
          <a:p>
            <a:r>
              <a:rPr lang="en-US" dirty="0" smtClean="0"/>
              <a:t>Lay low</a:t>
            </a:r>
          </a:p>
          <a:p>
            <a:r>
              <a:rPr lang="en-US" dirty="0" smtClean="0"/>
              <a:t>Find evidence of innocence</a:t>
            </a:r>
            <a:r>
              <a:rPr lang="en-US" dirty="0"/>
              <a:t> </a:t>
            </a:r>
            <a:r>
              <a:rPr lang="en-US" dirty="0" smtClean="0"/>
              <a:t>and against Carlos Mendez</a:t>
            </a:r>
          </a:p>
          <a:p>
            <a:r>
              <a:rPr lang="en-US" dirty="0" smtClean="0"/>
              <a:t>Submit evidence to prove innocence</a:t>
            </a:r>
          </a:p>
        </p:txBody>
      </p:sp>
    </p:spTree>
    <p:extLst>
      <p:ext uri="{BB962C8B-B14F-4D97-AF65-F5344CB8AC3E}">
        <p14:creationId xmlns:p14="http://schemas.microsoft.com/office/powerpoint/2010/main" val="18394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Design - Prison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636" y="1537272"/>
            <a:ext cx="5306728" cy="5015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636" y="1546470"/>
            <a:ext cx="5306728" cy="49970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636" y="1560265"/>
            <a:ext cx="5306728" cy="4951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341" y="1537272"/>
            <a:ext cx="5277318" cy="4951106"/>
          </a:xfrm>
          <a:prstGeom prst="rect">
            <a:avLst/>
          </a:prstGeom>
        </p:spPr>
      </p:pic>
      <p:pic>
        <p:nvPicPr>
          <p:cNvPr id="10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447" y="1569463"/>
            <a:ext cx="4951106" cy="4951106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809251" y="2268638"/>
            <a:ext cx="843855" cy="1319514"/>
          </a:xfrm>
          <a:prstGeom prst="ellipse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7823956" y="4513706"/>
            <a:ext cx="843855" cy="1319514"/>
          </a:xfrm>
          <a:prstGeom prst="ellipse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9102540" y="274372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Lewis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9102539" y="498879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Daisy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409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4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Design – 3D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85" y="1558965"/>
            <a:ext cx="8681012" cy="48830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85" y="1558965"/>
            <a:ext cx="8681012" cy="48830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84" y="1558965"/>
            <a:ext cx="8681014" cy="48830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85" y="1558965"/>
            <a:ext cx="8681012" cy="48830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" name="Straight Connector 3"/>
          <p:cNvCxnSpPr/>
          <p:nvPr/>
        </p:nvCxnSpPr>
        <p:spPr>
          <a:xfrm flipH="1" flipV="1">
            <a:off x="2838691" y="1952625"/>
            <a:ext cx="790575" cy="9906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243379" y="1943099"/>
            <a:ext cx="604837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1752" y="1744144"/>
            <a:ext cx="136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Prison Cells</a:t>
            </a:r>
            <a:endParaRPr lang="en-IN" dirty="0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2243379" y="3714750"/>
            <a:ext cx="790575" cy="9906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908416" y="3702049"/>
            <a:ext cx="35084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61752" y="3890363"/>
            <a:ext cx="15625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/>
              <a:t>Interrogation</a:t>
            </a:r>
          </a:p>
          <a:p>
            <a:r>
              <a:rPr lang="en-US" sz="1700" dirty="0" smtClean="0"/>
              <a:t>Rooms</a:t>
            </a:r>
            <a:endParaRPr lang="en-IN" sz="1700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914766" y="3702050"/>
            <a:ext cx="0" cy="234962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13102" y="2743889"/>
            <a:ext cx="63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Yard</a:t>
            </a:r>
            <a:endParaRPr lang="en-IN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6119754" y="428625"/>
            <a:ext cx="398762" cy="1266014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496291" y="428625"/>
            <a:ext cx="42537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980931" y="243959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Canteen</a:t>
            </a:r>
            <a:endParaRPr lang="en-IN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6455016" y="738490"/>
            <a:ext cx="339593" cy="107816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772384" y="738489"/>
            <a:ext cx="42537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57024" y="553823"/>
            <a:ext cx="96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Kitchen</a:t>
            </a:r>
            <a:endParaRPr lang="en-IN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6814462" y="1044219"/>
            <a:ext cx="299187" cy="949876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091424" y="1044217"/>
            <a:ext cx="42537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576064" y="85955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Chapel</a:t>
            </a:r>
            <a:endParaRPr lang="en-IN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7337195" y="1341600"/>
            <a:ext cx="253719" cy="805522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568689" y="1341598"/>
            <a:ext cx="42537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053329" y="115693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Infirmary</a:t>
            </a:r>
            <a:endParaRPr lang="en-IN" dirty="0"/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4865135" y="1797844"/>
            <a:ext cx="503798" cy="145255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4293730" y="1780789"/>
            <a:ext cx="60483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546954" y="1581834"/>
            <a:ext cx="1826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Showers/Toilets</a:t>
            </a:r>
            <a:endParaRPr lang="en-IN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2737427" y="2431340"/>
            <a:ext cx="102421" cy="72925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244536" y="2421814"/>
            <a:ext cx="60483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92241" y="2222859"/>
            <a:ext cx="1361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Workshop &amp; Laundry</a:t>
            </a:r>
            <a:endParaRPr lang="en-IN" dirty="0"/>
          </a:p>
        </p:txBody>
      </p:sp>
      <p:sp>
        <p:nvSpPr>
          <p:cNvPr id="66" name="TextBox 65"/>
          <p:cNvSpPr txBox="1"/>
          <p:nvPr/>
        </p:nvSpPr>
        <p:spPr>
          <a:xfrm rot="1888717">
            <a:off x="4816538" y="4223630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Entrance</a:t>
            </a:r>
            <a:endParaRPr lang="en-IN" dirty="0"/>
          </a:p>
        </p:txBody>
      </p:sp>
      <p:sp>
        <p:nvSpPr>
          <p:cNvPr id="67" name="TextBox 66"/>
          <p:cNvSpPr txBox="1"/>
          <p:nvPr/>
        </p:nvSpPr>
        <p:spPr>
          <a:xfrm>
            <a:off x="5194958" y="5463469"/>
            <a:ext cx="1049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 Park</a:t>
            </a:r>
            <a:endParaRPr lang="en-IN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3213026" y="4001459"/>
            <a:ext cx="1170074" cy="59395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4293730" y="4595416"/>
            <a:ext cx="89370" cy="217365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449772" y="4824017"/>
            <a:ext cx="1596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 Room</a:t>
            </a:r>
            <a:endParaRPr lang="en-IN" dirty="0"/>
          </a:p>
        </p:txBody>
      </p:sp>
      <p:sp>
        <p:nvSpPr>
          <p:cNvPr id="75" name="TextBox 74"/>
          <p:cNvSpPr txBox="1"/>
          <p:nvPr/>
        </p:nvSpPr>
        <p:spPr>
          <a:xfrm>
            <a:off x="6766202" y="2629904"/>
            <a:ext cx="165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Security Room</a:t>
            </a:r>
            <a:endParaRPr lang="en-IN" dirty="0"/>
          </a:p>
        </p:txBody>
      </p:sp>
      <p:cxnSp>
        <p:nvCxnSpPr>
          <p:cNvPr id="76" name="Straight Connector 75"/>
          <p:cNvCxnSpPr>
            <a:endCxn id="75" idx="1"/>
          </p:cNvCxnSpPr>
          <p:nvPr/>
        </p:nvCxnSpPr>
        <p:spPr>
          <a:xfrm>
            <a:off x="6352047" y="2303678"/>
            <a:ext cx="414155" cy="510892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83" y="1558965"/>
            <a:ext cx="8681014" cy="48830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163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1" grpId="0"/>
      <p:bldP spid="34" grpId="0"/>
      <p:bldP spid="39" grpId="0"/>
      <p:bldP spid="44" grpId="0"/>
      <p:bldP spid="49" grpId="0"/>
      <p:bldP spid="56" grpId="0"/>
      <p:bldP spid="63" grpId="0"/>
      <p:bldP spid="66" grpId="0"/>
      <p:bldP spid="67" grpId="0"/>
      <p:bldP spid="70" grpId="0"/>
      <p:bldP spid="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122" y="1552341"/>
            <a:ext cx="2369360" cy="23693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122" y="4139022"/>
            <a:ext cx="2369360" cy="23693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34" y="1552125"/>
            <a:ext cx="2237246" cy="23781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722" y="4383030"/>
            <a:ext cx="2201868" cy="18813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018" y="4274117"/>
            <a:ext cx="3739668" cy="21035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197343"/>
            <a:ext cx="4006656" cy="22537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018" y="1560203"/>
            <a:ext cx="3739668" cy="23536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63" y="1608798"/>
            <a:ext cx="4011462" cy="22564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682" y="1626331"/>
            <a:ext cx="5169244" cy="46079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892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left?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Finalizing some sections of the GDD</a:t>
            </a:r>
          </a:p>
          <a:p>
            <a:r>
              <a:rPr lang="en-US" dirty="0" smtClean="0"/>
              <a:t>3D Level Design - Population</a:t>
            </a:r>
          </a:p>
          <a:p>
            <a:r>
              <a:rPr lang="en-US" dirty="0" smtClean="0"/>
              <a:t>3D Models</a:t>
            </a:r>
          </a:p>
        </p:txBody>
      </p:sp>
    </p:spTree>
    <p:extLst>
      <p:ext uri="{BB962C8B-B14F-4D97-AF65-F5344CB8AC3E}">
        <p14:creationId xmlns:p14="http://schemas.microsoft.com/office/powerpoint/2010/main" val="75522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655</TotalTime>
  <Words>208</Words>
  <Application>Microsoft Office PowerPoint</Application>
  <PresentationFormat>Widescreen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Franklin Gothic Book</vt:lpstr>
      <vt:lpstr>Crop</vt:lpstr>
      <vt:lpstr>The Prison Break Connection</vt:lpstr>
      <vt:lpstr>Overview</vt:lpstr>
      <vt:lpstr>Character Descriptions</vt:lpstr>
      <vt:lpstr>Introduction Story</vt:lpstr>
      <vt:lpstr>Story Sequence - Brief</vt:lpstr>
      <vt:lpstr>Level Design - Prison</vt:lpstr>
      <vt:lpstr>Level Design – 3D</vt:lpstr>
      <vt:lpstr>Models</vt:lpstr>
      <vt:lpstr>What’s left?</vt:lpstr>
      <vt:lpstr>Deliverables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Prison Break Connection</dc:title>
  <dc:creator>Anuj Patwari</dc:creator>
  <cp:lastModifiedBy>Anuj Patwari</cp:lastModifiedBy>
  <cp:revision>51</cp:revision>
  <dcterms:created xsi:type="dcterms:W3CDTF">2019-11-06T19:52:12Z</dcterms:created>
  <dcterms:modified xsi:type="dcterms:W3CDTF">2020-01-14T23:39:24Z</dcterms:modified>
</cp:coreProperties>
</file>